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332" r:id="rId3"/>
    <p:sldId id="318" r:id="rId4"/>
    <p:sldId id="330" r:id="rId5"/>
    <p:sldId id="313" r:id="rId6"/>
    <p:sldId id="314" r:id="rId7"/>
    <p:sldId id="334" r:id="rId8"/>
    <p:sldId id="336" r:id="rId9"/>
    <p:sldId id="335" r:id="rId10"/>
    <p:sldId id="333" r:id="rId11"/>
    <p:sldId id="309" r:id="rId12"/>
    <p:sldId id="29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5" autoAdjust="0"/>
    <p:restoredTop sz="93966"/>
  </p:normalViewPr>
  <p:slideViewPr>
    <p:cSldViewPr snapToGrid="0">
      <p:cViewPr varScale="1">
        <p:scale>
          <a:sx n="70" d="100"/>
          <a:sy n="70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975A9-41FA-40A0-8776-1F66A2C1CD28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5925F-D06B-4A1B-8AF7-A8FBE719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 universities</a:t>
            </a:r>
            <a:r>
              <a:rPr lang="en-US" baseline="0" dirty="0" smtClean="0"/>
              <a:t> in the competition , Big tech schools like </a:t>
            </a:r>
            <a:r>
              <a:rPr lang="en-US" baseline="0" dirty="0" err="1" smtClean="0"/>
              <a:t>Gerogia</a:t>
            </a:r>
            <a:r>
              <a:rPr lang="en-US" baseline="0" dirty="0" smtClean="0"/>
              <a:t> tech, </a:t>
            </a:r>
            <a:r>
              <a:rPr lang="en-US" baseline="0" dirty="0" err="1" smtClean="0"/>
              <a:t>virginia</a:t>
            </a:r>
            <a:r>
              <a:rPr lang="en-US" baseline="0" dirty="0" smtClean="0"/>
              <a:t> tech, </a:t>
            </a:r>
            <a:r>
              <a:rPr lang="en-US" baseline="0" dirty="0" err="1" smtClean="0"/>
              <a:t>cal</a:t>
            </a:r>
            <a:r>
              <a:rPr lang="en-US" baseline="0" dirty="0" smtClean="0"/>
              <a:t> state LA,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925F-D06B-4A1B-8AF7-A8FBE719C3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5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text with </a:t>
            </a:r>
            <a:r>
              <a:rPr lang="en-US" baseline="0" dirty="0" err="1" smtClean="0"/>
              <a:t>powerflow</a:t>
            </a:r>
            <a:r>
              <a:rPr lang="en-US" baseline="0" dirty="0" smtClean="0"/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925F-D06B-4A1B-8AF7-A8FBE719C3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9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Cad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925F-D06B-4A1B-8AF7-A8FBE719C3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2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enclose for hazards.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925F-D06B-4A1B-8AF7-A8FBE719C3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text with </a:t>
            </a:r>
            <a:r>
              <a:rPr lang="en-US" baseline="0" dirty="0" err="1" smtClean="0"/>
              <a:t>powerflow</a:t>
            </a:r>
            <a:r>
              <a:rPr lang="en-US" baseline="0" dirty="0" smtClean="0"/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925F-D06B-4A1B-8AF7-A8FBE719C3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Radiation , conduction, convection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925F-D06B-4A1B-8AF7-A8FBE719C3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text with </a:t>
            </a:r>
            <a:r>
              <a:rPr lang="en-US" baseline="0" dirty="0" err="1" smtClean="0"/>
              <a:t>powerflow</a:t>
            </a:r>
            <a:r>
              <a:rPr lang="en-US" baseline="0" dirty="0" smtClean="0"/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925F-D06B-4A1B-8AF7-A8FBE719C3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4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Underside coolant routes packaging as well as high voltage lines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5925F-D06B-4A1B-8AF7-A8FBE719C3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6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213899" cy="6847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33995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FFB31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91367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 Name(s)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671335"/>
            <a:ext cx="12192000" cy="1186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8" y="5852701"/>
            <a:ext cx="3102796" cy="882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29" y="5852701"/>
            <a:ext cx="3811712" cy="8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Bullet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Sub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6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Sub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6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184115"/>
            <a:ext cx="10515600" cy="2852737"/>
          </a:xfrm>
        </p:spPr>
        <p:txBody>
          <a:bodyPr anchor="b">
            <a:normAutofit/>
          </a:bodyPr>
          <a:lstStyle>
            <a:lvl1pPr algn="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705564"/>
            <a:ext cx="12192000" cy="215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23" y="5286544"/>
            <a:ext cx="4368254" cy="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184115"/>
            <a:ext cx="10515600" cy="2852737"/>
          </a:xfrm>
        </p:spPr>
        <p:txBody>
          <a:bodyPr anchor="b">
            <a:normAutofit/>
          </a:bodyPr>
          <a:lstStyle>
            <a:lvl1pPr algn="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705564"/>
            <a:ext cx="12192000" cy="215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23" y="5286544"/>
            <a:ext cx="4368254" cy="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0819" y="2729929"/>
            <a:ext cx="4356100" cy="9258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500"/>
              </a:lnSpc>
            </a:pPr>
            <a:r>
              <a:rPr lang="en-US" sz="6500" b="1" dirty="0" smtClean="0">
                <a:latin typeface="Arial" pitchFamily="34" charset="0"/>
                <a:cs typeface="Arial" pitchFamily="34" charset="0"/>
              </a:rPr>
              <a:t>Overview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130635" y="451358"/>
            <a:ext cx="14097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30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0335" y="192054"/>
            <a:ext cx="59438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Team Structure 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Safety Process Status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Architecture</a:t>
            </a:r>
          </a:p>
          <a:p>
            <a:pPr>
              <a:lnSpc>
                <a:spcPct val="200000"/>
              </a:lnSpc>
            </a:pP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System Block Diagram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Identification</a:t>
            </a:r>
          </a:p>
          <a:p>
            <a:pPr>
              <a:lnSpc>
                <a:spcPct val="200000"/>
              </a:lnSpc>
            </a:pPr>
            <a:r>
              <a:rPr lang="en-US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System Safety Concept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2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237" y="412260"/>
            <a:ext cx="10515600" cy="7472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237" y="1412237"/>
            <a:ext cx="10515600" cy="469137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/>
            </a:lvl1pPr>
            <a:lvl2pPr>
              <a:lnSpc>
                <a:spcPct val="100000"/>
              </a:lnSpc>
              <a:spcAft>
                <a:spcPts val="600"/>
              </a:spcAft>
              <a:defRPr baseline="0"/>
            </a:lvl2pPr>
            <a:lvl3pPr>
              <a:lnSpc>
                <a:spcPct val="100000"/>
              </a:lnSpc>
              <a:spcAft>
                <a:spcPts val="600"/>
              </a:spcAft>
              <a:defRPr baseline="0"/>
            </a:lvl3pPr>
            <a:lvl4pPr marL="1371600" indent="0">
              <a:buNone/>
              <a:defRPr baseline="0"/>
            </a:lvl4pPr>
          </a:lstStyle>
          <a:p>
            <a:pPr lvl="0"/>
            <a:r>
              <a:rPr lang="en-US" dirty="0" smtClean="0"/>
              <a:t>top 3 levels of points at MOST</a:t>
            </a:r>
          </a:p>
          <a:p>
            <a:pPr lvl="1"/>
            <a:r>
              <a:rPr lang="en-US" dirty="0" smtClean="0"/>
              <a:t>This is the second level</a:t>
            </a:r>
          </a:p>
          <a:p>
            <a:pPr lvl="2"/>
            <a:r>
              <a:rPr lang="en-US" dirty="0" smtClean="0"/>
              <a:t>This is the third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3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65019"/>
            <a:ext cx="9398524" cy="772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383" y="211734"/>
            <a:ext cx="10515600" cy="87956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1383" y="1303037"/>
            <a:ext cx="10732417" cy="487392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 marL="457200" indent="0">
              <a:buNone/>
              <a:defRPr baseline="0"/>
            </a:lvl2pPr>
            <a:lvl3pPr>
              <a:defRPr baseline="0"/>
            </a:lvl3pPr>
            <a:lvl4pPr marL="1371600" indent="0">
              <a:buNone/>
              <a:defRPr baseline="0"/>
            </a:lvl4pPr>
          </a:lstStyle>
          <a:p>
            <a:pPr lvl="0"/>
            <a:r>
              <a:rPr lang="en-US" dirty="0" smtClean="0"/>
              <a:t>First Bullet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184115"/>
            <a:ext cx="10515600" cy="2852737"/>
          </a:xfrm>
        </p:spPr>
        <p:txBody>
          <a:bodyPr anchor="b">
            <a:normAutofit/>
          </a:bodyPr>
          <a:lstStyle>
            <a:lvl1pPr algn="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Section Title Slide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705564"/>
            <a:ext cx="12192000" cy="21524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5018926"/>
            <a:ext cx="10515600" cy="1500187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Brief Description: Engage Audience</a:t>
            </a:r>
          </a:p>
          <a:p>
            <a:pPr lvl="0"/>
            <a:r>
              <a:rPr lang="en-US" dirty="0" smtClean="0"/>
              <a:t>Ex: Changing Traditional SM&amp;S</a:t>
            </a:r>
          </a:p>
        </p:txBody>
      </p:sp>
    </p:spTree>
    <p:extLst>
      <p:ext uri="{BB962C8B-B14F-4D97-AF65-F5344CB8AC3E}">
        <p14:creationId xmlns:p14="http://schemas.microsoft.com/office/powerpoint/2010/main" val="283950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2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pPr lvl="0"/>
            <a:r>
              <a:rPr lang="en-US" dirty="0" smtClean="0"/>
              <a:t>First Bullet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 smtClean="0"/>
              <a:t>First Bullet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3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95209"/>
            <a:ext cx="8610600" cy="945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45" y="215757"/>
            <a:ext cx="8507003" cy="924674"/>
          </a:xfrm>
        </p:spPr>
        <p:txBody>
          <a:bodyPr>
            <a:noAutofit/>
          </a:bodyPr>
          <a:lstStyle>
            <a:lvl1pPr>
              <a:defRPr sz="3600">
                <a:solidFill>
                  <a:srgbClr val="990033"/>
                </a:solidFill>
              </a:defRPr>
            </a:lvl1pPr>
          </a:lstStyle>
          <a:p>
            <a:r>
              <a:rPr lang="en-US" dirty="0" smtClean="0"/>
              <a:t>Use this slide for full size pics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1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3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B31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559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3D Simulation for Thermal Management of High Performance Plug-In Hybrid Electric Vehicle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45268"/>
            <a:ext cx="9144000" cy="1655762"/>
          </a:xfrm>
        </p:spPr>
        <p:txBody>
          <a:bodyPr/>
          <a:lstStyle/>
          <a:p>
            <a:r>
              <a:rPr lang="en-US" dirty="0" smtClean="0"/>
              <a:t>Ulises Sanchez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42" y="1238683"/>
            <a:ext cx="9929541" cy="5411499"/>
          </a:xfrm>
        </p:spPr>
      </p:pic>
    </p:spTree>
    <p:extLst>
      <p:ext uri="{BB962C8B-B14F-4D97-AF65-F5344CB8AC3E}">
        <p14:creationId xmlns:p14="http://schemas.microsoft.com/office/powerpoint/2010/main" val="15517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“Power is nothing without control”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-Giovanni </a:t>
            </a:r>
            <a:r>
              <a:rPr lang="en-US" b="1" dirty="0"/>
              <a:t>Battista Pirelli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0"/>
            <a:ext cx="10515600" cy="2852737"/>
          </a:xfrm>
        </p:spPr>
        <p:txBody>
          <a:bodyPr/>
          <a:lstStyle/>
          <a:p>
            <a:pPr algn="l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316831"/>
            <a:ext cx="3476626" cy="2607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410618"/>
            <a:ext cx="4889500" cy="97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8750" y="2545625"/>
            <a:ext cx="2646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Dr. Mayyas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148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67"/>
            <a:ext cx="12192000" cy="48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Vehicle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83" y="1288297"/>
            <a:ext cx="634502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Parallel Pre-Transmission (P2)</a:t>
            </a:r>
          </a:p>
          <a:p>
            <a:r>
              <a:rPr lang="en-US" dirty="0" smtClean="0"/>
              <a:t>Plug-In Hybrid Electric Vehicle (PHEV)</a:t>
            </a:r>
          </a:p>
          <a:p>
            <a:r>
              <a:rPr lang="en-US" dirty="0" smtClean="0"/>
              <a:t>Through-shaft Design to Reduce Complexity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850" y="211734"/>
            <a:ext cx="4591058" cy="64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Through-Shaft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to </a:t>
            </a:r>
            <a:r>
              <a:rPr lang="en-US" dirty="0" smtClean="0"/>
              <a:t>Reduce Complexity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Large Battery Pack with Limited Space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 Voltage with 18.9 kW Battery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56" y="1254018"/>
            <a:ext cx="9747654" cy="5064335"/>
          </a:xfrm>
        </p:spPr>
      </p:pic>
    </p:spTree>
    <p:extLst>
      <p:ext uri="{BB962C8B-B14F-4D97-AF65-F5344CB8AC3E}">
        <p14:creationId xmlns:p14="http://schemas.microsoft.com/office/powerpoint/2010/main" val="11080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83" y="1288297"/>
            <a:ext cx="63450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Initiating the Analysis:</a:t>
            </a:r>
          </a:p>
          <a:p>
            <a:pPr marL="685800" indent="-685800">
              <a:buFont typeface="Arial" charset="0"/>
              <a:buChar char="•"/>
            </a:pPr>
            <a:r>
              <a:rPr lang="en-US" dirty="0"/>
              <a:t>CAD must first be available </a:t>
            </a:r>
          </a:p>
          <a:p>
            <a:pPr marL="685800" indent="-685800">
              <a:buFont typeface="Arial" charset="0"/>
              <a:buChar char="•"/>
            </a:pPr>
            <a:r>
              <a:rPr lang="en-US" dirty="0"/>
              <a:t>A mesh is then created using NX Siemens </a:t>
            </a:r>
          </a:p>
          <a:p>
            <a:pPr marL="685800" indent="-685800">
              <a:buFont typeface="Arial" charset="0"/>
              <a:buChar char="•"/>
            </a:pPr>
            <a:r>
              <a:rPr lang="en-US" dirty="0"/>
              <a:t>The mesh must not be too coarse nor too fine in order to obtain accurate results</a:t>
            </a:r>
          </a:p>
          <a:p>
            <a:pPr marL="685800" indent="-685800">
              <a:buFont typeface="Arial" charset="0"/>
              <a:buChar char="•"/>
            </a:pPr>
            <a:r>
              <a:rPr lang="en-US" dirty="0"/>
              <a:t>Multiple trials required due to meshing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82" y="1091303"/>
            <a:ext cx="3924301" cy="3026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82" y="3324386"/>
            <a:ext cx="4417018" cy="35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 </a:t>
            </a:r>
            <a:r>
              <a:rPr lang="en-US" dirty="0" err="1" smtClean="0"/>
              <a:t>Radtherm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28" y="0"/>
            <a:ext cx="2918360" cy="369899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350"/>
            <a:ext cx="6908800" cy="347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28" y="3213100"/>
            <a:ext cx="3263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83" y="1288297"/>
            <a:ext cx="63450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Results</a:t>
            </a:r>
            <a:r>
              <a:rPr lang="en-US" b="1" dirty="0"/>
              <a:t>: </a:t>
            </a:r>
            <a:r>
              <a:rPr lang="en-US" dirty="0"/>
              <a:t>Using a flow rate of 10 </a:t>
            </a:r>
            <a:r>
              <a:rPr lang="en-US" dirty="0" err="1"/>
              <a:t>lpm</a:t>
            </a:r>
            <a:r>
              <a:rPr lang="en-US" dirty="0"/>
              <a:t>, and assuming the maximum cooling load of 1.5 KW, uniform temperatures were obtained using </a:t>
            </a:r>
            <a:r>
              <a:rPr lang="en-US" dirty="0" err="1"/>
              <a:t>TAITherm</a:t>
            </a:r>
            <a:r>
              <a:rPr lang="en-US" dirty="0"/>
              <a:t> simulations.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58" y="1681853"/>
            <a:ext cx="4673142" cy="32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CAR Theme">
  <a:themeElements>
    <a:clrScheme name="EcoCAR_ASU">
      <a:dk1>
        <a:srgbClr val="000000"/>
      </a:dk1>
      <a:lt1>
        <a:srgbClr val="FFFFFF"/>
      </a:lt1>
      <a:dk2>
        <a:srgbClr val="000000"/>
      </a:dk2>
      <a:lt2>
        <a:srgbClr val="FFB310"/>
      </a:lt2>
      <a:accent1>
        <a:srgbClr val="990033"/>
      </a:accent1>
      <a:accent2>
        <a:srgbClr val="FFFFFF"/>
      </a:accent2>
      <a:accent3>
        <a:srgbClr val="A5A5A5"/>
      </a:accent3>
      <a:accent4>
        <a:srgbClr val="FFB310"/>
      </a:accent4>
      <a:accent5>
        <a:srgbClr val="008ED6"/>
      </a:accent5>
      <a:accent6>
        <a:srgbClr val="568E14"/>
      </a:accent6>
      <a:hlink>
        <a:srgbClr val="525252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CAR Theme" id="{DBB80FD4-E754-4850-AD69-0717EDBD925F}" vid="{BF521D63-3150-4301-A080-CA0FFBAB82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EcoCAR Theme</Template>
  <TotalTime>18840</TotalTime>
  <Words>212</Words>
  <Application>Microsoft Macintosh PowerPoint</Application>
  <PresentationFormat>Widescreen</PresentationFormat>
  <Paragraphs>43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Black</vt:lpstr>
      <vt:lpstr>Calibri</vt:lpstr>
      <vt:lpstr>Arial</vt:lpstr>
      <vt:lpstr>EcoCAR Theme</vt:lpstr>
      <vt:lpstr>3D Simulation for Thermal Management of High Performance Plug-In Hybrid Electric Vehicle</vt:lpstr>
      <vt:lpstr>PowerPoint Presentation</vt:lpstr>
      <vt:lpstr>Vehicle Architecture</vt:lpstr>
      <vt:lpstr>Vehicle Architecture</vt:lpstr>
      <vt:lpstr>Unique Aspects</vt:lpstr>
      <vt:lpstr>CAD</vt:lpstr>
      <vt:lpstr>CAD</vt:lpstr>
      <vt:lpstr>TAI Radtherm</vt:lpstr>
      <vt:lpstr>CAD</vt:lpstr>
      <vt:lpstr>CAD</vt:lpstr>
      <vt:lpstr>“Power is nothing without control”</vt:lpstr>
      <vt:lpstr>Thank You 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Cawley</dc:creator>
  <cp:lastModifiedBy>Ulises Sanchez (Student)</cp:lastModifiedBy>
  <cp:revision>248</cp:revision>
  <dcterms:created xsi:type="dcterms:W3CDTF">2014-11-10T23:45:30Z</dcterms:created>
  <dcterms:modified xsi:type="dcterms:W3CDTF">2016-04-07T04:45:24Z</dcterms:modified>
</cp:coreProperties>
</file>